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3"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44" autoAdjust="0"/>
  </p:normalViewPr>
  <p:slideViewPr>
    <p:cSldViewPr snapToGrid="0">
      <p:cViewPr varScale="1">
        <p:scale>
          <a:sx n="75" d="100"/>
          <a:sy n="75"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5/22/2020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5/22/2020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5/22/2020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5/22/2020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Lesson 3 ~ Extinct animals</a:t>
            </a:r>
            <a:endParaRPr lang="en-US" dirty="0"/>
          </a:p>
        </p:txBody>
      </p:sp>
      <p:sp>
        <p:nvSpPr>
          <p:cNvPr id="3" name="Subtitle 2"/>
          <p:cNvSpPr>
            <a:spLocks noGrp="1"/>
          </p:cNvSpPr>
          <p:nvPr>
            <p:ph type="subTitle" idx="1"/>
          </p:nvPr>
        </p:nvSpPr>
        <p:spPr/>
        <p:txBody>
          <a:bodyPr>
            <a:normAutofit fontScale="92500" lnSpcReduction="10000"/>
          </a:bodyPr>
          <a:lstStyle/>
          <a:p>
            <a:pPr algn="ctr"/>
            <a:r>
              <a:rPr lang="en-US" dirty="0" smtClean="0"/>
              <a:t>Mrs. McNelis</a:t>
            </a:r>
          </a:p>
          <a:p>
            <a:pPr algn="ctr"/>
            <a:r>
              <a:rPr lang="en-US" dirty="0" smtClean="0"/>
              <a:t>Science</a:t>
            </a:r>
            <a:endParaRPr lang="en-US" dirty="0"/>
          </a:p>
        </p:txBody>
      </p:sp>
      <p:pic>
        <p:nvPicPr>
          <p:cNvPr id="4" name="Picture 3"/>
          <p:cNvPicPr>
            <a:picLocks noChangeAspect="1"/>
          </p:cNvPicPr>
          <p:nvPr/>
        </p:nvPicPr>
        <p:blipFill>
          <a:blip r:embed="rId4"/>
          <a:stretch>
            <a:fillRect/>
          </a:stretch>
        </p:blipFill>
        <p:spPr>
          <a:xfrm>
            <a:off x="1906587" y="2715953"/>
            <a:ext cx="1724025" cy="1752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0273717"/>
      </p:ext>
    </p:extLst>
  </p:cSld>
  <p:clrMapOvr>
    <a:masterClrMapping/>
  </p:clrMapOvr>
  <mc:AlternateContent xmlns:mc="http://schemas.openxmlformats.org/markup-compatibility/2006">
    <mc:Choice xmlns:p14="http://schemas.microsoft.com/office/powerpoint/2010/main" Requires="p14">
      <p:transition spd="slow" p14:dur="3900" advTm="31974">
        <p14:glitter pattern="hexagon"/>
      </p:transition>
    </mc:Choice>
    <mc:Fallback>
      <p:transition spd="slow" advTm="319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473201"/>
            <a:ext cx="9448800" cy="647700"/>
          </a:xfrm>
        </p:spPr>
        <p:txBody>
          <a:bodyPr>
            <a:normAutofit fontScale="90000"/>
          </a:bodyPr>
          <a:lstStyle/>
          <a:p>
            <a:pPr algn="ctr"/>
            <a:r>
              <a:rPr lang="en-US" sz="5400" dirty="0" smtClean="0"/>
              <a:t>Objectives for lesson 3</a:t>
            </a:r>
            <a:endParaRPr lang="en-US" sz="5400" dirty="0"/>
          </a:p>
        </p:txBody>
      </p:sp>
      <p:sp>
        <p:nvSpPr>
          <p:cNvPr id="3" name="Subtitle 2"/>
          <p:cNvSpPr>
            <a:spLocks noGrp="1"/>
          </p:cNvSpPr>
          <p:nvPr>
            <p:ph type="subTitle" idx="1"/>
          </p:nvPr>
        </p:nvSpPr>
        <p:spPr>
          <a:xfrm>
            <a:off x="1371600" y="2120901"/>
            <a:ext cx="9448800" cy="3035299"/>
          </a:xfrm>
        </p:spPr>
        <p:txBody>
          <a:bodyPr>
            <a:normAutofit fontScale="92500" lnSpcReduction="20000"/>
          </a:bodyPr>
          <a:lstStyle/>
          <a:p>
            <a:pPr marL="342900" indent="-342900">
              <a:buFont typeface="Wingdings" panose="05000000000000000000" pitchFamily="2" charset="2"/>
              <a:buChar char="q"/>
            </a:pPr>
            <a:r>
              <a:rPr lang="en-US" b="1" dirty="0" smtClean="0"/>
              <a:t>Fossils help scientists learn about animals that lived long ago.</a:t>
            </a:r>
          </a:p>
          <a:p>
            <a:pPr marL="342900" indent="-342900">
              <a:buFont typeface="Wingdings" panose="05000000000000000000" pitchFamily="2" charset="2"/>
              <a:buChar char="q"/>
            </a:pPr>
            <a:r>
              <a:rPr lang="en-US" b="1" dirty="0" smtClean="0"/>
              <a:t>If an animal’s habitat changes, it may not find the food, water, and shelter it needs to live and may become extinct. </a:t>
            </a:r>
          </a:p>
          <a:p>
            <a:pPr marL="342900" indent="-342900">
              <a:buFont typeface="Wingdings" panose="05000000000000000000" pitchFamily="2" charset="2"/>
              <a:buChar char="q"/>
            </a:pPr>
            <a:r>
              <a:rPr lang="en-US" b="1" dirty="0" smtClean="0"/>
              <a:t>Many modern animals are similar to extinct animals.</a:t>
            </a:r>
          </a:p>
          <a:p>
            <a:pPr marL="342900" indent="-342900">
              <a:buFont typeface="Wingdings" panose="05000000000000000000" pitchFamily="2" charset="2"/>
              <a:buChar char="q"/>
            </a:pPr>
            <a:r>
              <a:rPr lang="en-US" b="1" dirty="0" smtClean="0"/>
              <a:t>Scientists can use fossils to determine if a modern animal is related to an extinct animal it resembles</a:t>
            </a:r>
          </a:p>
          <a:p>
            <a:pPr marL="342900" indent="-342900">
              <a:buFont typeface="Wingdings" panose="05000000000000000000" pitchFamily="2" charset="2"/>
              <a:buChar char="q"/>
            </a:pPr>
            <a:r>
              <a:rPr lang="en-US" b="1" dirty="0" smtClean="0"/>
              <a:t>An endangered species is a species that has so few individuals left it may soon become extinct. </a:t>
            </a:r>
          </a:p>
          <a:p>
            <a:pPr marL="342900" indent="-342900">
              <a:buFont typeface="Wingdings" panose="05000000000000000000" pitchFamily="2" charset="2"/>
              <a:buChar char="q"/>
            </a:pPr>
            <a:r>
              <a:rPr lang="en-US" b="1" dirty="0" smtClean="0"/>
              <a:t>Endangered species and their habitats must be protected or they may become extinct.</a:t>
            </a:r>
          </a:p>
          <a:p>
            <a:pPr marL="342900" indent="-342900">
              <a:buFont typeface="Wingdings" panose="05000000000000000000" pitchFamily="2" charset="2"/>
              <a:buChar char="q"/>
            </a:pPr>
            <a:endParaRPr lang="en-US"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5958255"/>
      </p:ext>
    </p:extLst>
  </p:cSld>
  <p:clrMapOvr>
    <a:masterClrMapping/>
  </p:clrMapOvr>
  <mc:AlternateContent xmlns:mc="http://schemas.openxmlformats.org/markup-compatibility/2006">
    <mc:Choice xmlns:p14="http://schemas.microsoft.com/office/powerpoint/2010/main" Requires="p14">
      <p:transition spd="slow" p14:dur="3000" advTm="73728">
        <p14:shred/>
      </p:transition>
    </mc:Choice>
    <mc:Fallback>
      <p:transition spd="slow" advTm="73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333500"/>
            <a:ext cx="9448800" cy="3234801"/>
          </a:xfrm>
        </p:spPr>
        <p:txBody>
          <a:bodyPr>
            <a:normAutofit/>
          </a:bodyPr>
          <a:lstStyle/>
          <a:p>
            <a:pPr algn="ctr"/>
            <a:r>
              <a:rPr lang="en-US" sz="4800" dirty="0" smtClean="0"/>
              <a:t>Developing vocabulary</a:t>
            </a:r>
            <a:endParaRPr lang="en-US" sz="4800" dirty="0"/>
          </a:p>
        </p:txBody>
      </p:sp>
      <p:sp>
        <p:nvSpPr>
          <p:cNvPr id="3" name="Subtitle 2"/>
          <p:cNvSpPr>
            <a:spLocks noGrp="1"/>
          </p:cNvSpPr>
          <p:nvPr>
            <p:ph type="subTitle" idx="1"/>
          </p:nvPr>
        </p:nvSpPr>
        <p:spPr>
          <a:xfrm>
            <a:off x="1371600" y="2616200"/>
            <a:ext cx="9588500" cy="1701801"/>
          </a:xfrm>
        </p:spPr>
        <p:txBody>
          <a:bodyPr/>
          <a:lstStyle/>
          <a:p>
            <a:pPr marL="457200" indent="-457200">
              <a:buFont typeface="+mj-lt"/>
              <a:buAutoNum type="arabicPeriod"/>
            </a:pPr>
            <a:r>
              <a:rPr lang="en-US" b="1" dirty="0"/>
              <a:t>e</a:t>
            </a:r>
            <a:r>
              <a:rPr lang="en-US" b="1" dirty="0" smtClean="0"/>
              <a:t>ndangered species</a:t>
            </a:r>
          </a:p>
          <a:p>
            <a:pPr marL="457200" indent="-457200">
              <a:buFont typeface="+mj-lt"/>
              <a:buAutoNum type="arabicPeriod"/>
            </a:pPr>
            <a:r>
              <a:rPr lang="en-US" b="1" dirty="0"/>
              <a:t>e</a:t>
            </a:r>
            <a:r>
              <a:rPr lang="en-US" b="1" dirty="0" smtClean="0"/>
              <a:t>xtinct species</a:t>
            </a:r>
          </a:p>
          <a:p>
            <a:pPr marL="457200" indent="-457200">
              <a:buFont typeface="+mj-lt"/>
              <a:buAutoNum type="arabicPeriod"/>
            </a:pPr>
            <a:r>
              <a:rPr lang="en-US" b="1" dirty="0"/>
              <a:t>f</a:t>
            </a:r>
            <a:r>
              <a:rPr lang="en-US" b="1" dirty="0" smtClean="0"/>
              <a:t>ossil</a:t>
            </a:r>
          </a:p>
          <a:p>
            <a:pPr marL="457200" indent="-457200">
              <a:buFont typeface="+mj-lt"/>
              <a:buAutoNum type="arabicPeriod"/>
            </a:pPr>
            <a:r>
              <a:rPr lang="en-US" b="1" dirty="0" smtClean="0"/>
              <a:t>habitat</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8473276"/>
      </p:ext>
    </p:extLst>
  </p:cSld>
  <p:clrMapOvr>
    <a:masterClrMapping/>
  </p:clrMapOvr>
  <mc:AlternateContent xmlns:mc="http://schemas.openxmlformats.org/markup-compatibility/2006">
    <mc:Choice xmlns:p14="http://schemas.microsoft.com/office/powerpoint/2010/main" Requires="p14">
      <p:transition spd="slow" p14:dur="1400" advTm="20241">
        <p14:ripple/>
      </p:transition>
    </mc:Choice>
    <mc:Fallback>
      <p:transition spd="slow" advTm="20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596901"/>
            <a:ext cx="9448800" cy="2082800"/>
          </a:xfrm>
        </p:spPr>
        <p:txBody>
          <a:bodyPr/>
          <a:lstStyle/>
          <a:p>
            <a:pPr algn="ctr"/>
            <a:r>
              <a:rPr lang="en-US" dirty="0" smtClean="0"/>
              <a:t>Listen to lesson 3</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4"/>
          <a:stretch>
            <a:fillRect/>
          </a:stretch>
        </p:blipFill>
        <p:spPr>
          <a:xfrm>
            <a:off x="1257300" y="3314700"/>
            <a:ext cx="4267200" cy="2133600"/>
          </a:xfrm>
          <a:prstGeom prst="rect">
            <a:avLst/>
          </a:prstGeom>
        </p:spPr>
      </p:pic>
      <p:pic>
        <p:nvPicPr>
          <p:cNvPr id="5" name="Picture 4"/>
          <p:cNvPicPr>
            <a:picLocks noChangeAspect="1"/>
          </p:cNvPicPr>
          <p:nvPr/>
        </p:nvPicPr>
        <p:blipFill>
          <a:blip r:embed="rId5"/>
          <a:stretch>
            <a:fillRect/>
          </a:stretch>
        </p:blipFill>
        <p:spPr>
          <a:xfrm>
            <a:off x="5156200" y="3111500"/>
            <a:ext cx="2679700" cy="2336800"/>
          </a:xfrm>
          <a:prstGeom prst="rect">
            <a:avLst/>
          </a:prstGeom>
        </p:spPr>
      </p:pic>
      <p:pic>
        <p:nvPicPr>
          <p:cNvPr id="6" name="Picture 5"/>
          <p:cNvPicPr>
            <a:picLocks noChangeAspect="1"/>
          </p:cNvPicPr>
          <p:nvPr/>
        </p:nvPicPr>
        <p:blipFill>
          <a:blip r:embed="rId6"/>
          <a:stretch>
            <a:fillRect/>
          </a:stretch>
        </p:blipFill>
        <p:spPr>
          <a:xfrm>
            <a:off x="7835900" y="2586319"/>
            <a:ext cx="3098800" cy="346336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9844530"/>
      </p:ext>
    </p:extLst>
  </p:cSld>
  <p:clrMapOvr>
    <a:masterClrMapping/>
  </p:clrMapOvr>
  <mc:AlternateContent xmlns:mc="http://schemas.openxmlformats.org/markup-compatibility/2006">
    <mc:Choice xmlns:p14="http://schemas.microsoft.com/office/powerpoint/2010/main" Requires="p14">
      <p:transition spd="slow" p14:dur="2500" advTm="191765">
        <p:checker/>
      </p:transition>
    </mc:Choice>
    <mc:Fallback>
      <p:transition spd="slow" advTm="191765">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of lesson 3:  Extinct animals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What is a fossil?</a:t>
            </a:r>
          </a:p>
          <a:p>
            <a:pPr marL="457200" indent="-457200">
              <a:buFont typeface="+mj-lt"/>
              <a:buAutoNum type="arabicPeriod"/>
            </a:pPr>
            <a:r>
              <a:rPr lang="en-US" dirty="0" smtClean="0"/>
              <a:t>What do scientists learn from fossils?</a:t>
            </a:r>
          </a:p>
          <a:p>
            <a:pPr marL="457200" indent="-457200">
              <a:buFont typeface="+mj-lt"/>
              <a:buAutoNum type="arabicPeriod"/>
            </a:pPr>
            <a:r>
              <a:rPr lang="en-US" dirty="0" smtClean="0"/>
              <a:t>Why might a species become extinct if its habitat is destroyed?</a:t>
            </a:r>
          </a:p>
          <a:p>
            <a:pPr marL="457200" indent="-457200">
              <a:buFont typeface="+mj-lt"/>
              <a:buAutoNum type="arabicPeriod"/>
            </a:pPr>
            <a:r>
              <a:rPr lang="en-US" dirty="0" smtClean="0"/>
              <a:t>What is the difference between an endangered species and an extinct species?</a:t>
            </a:r>
          </a:p>
          <a:p>
            <a:pPr marL="457200" indent="-457200">
              <a:buFont typeface="+mj-lt"/>
              <a:buAutoNum type="arabicPeriod"/>
            </a:pPr>
            <a:r>
              <a:rPr lang="en-US" dirty="0" smtClean="0"/>
              <a:t>Suggest a way you could help an endangered animal from becoming extinct?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95257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44129">
        <p15:prstTrans prst="origami"/>
      </p:transition>
    </mc:Choice>
    <mc:Fallback>
      <p:transition spd="slow" advTm="44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Assignments for week of may 26</a:t>
            </a:r>
            <a:endParaRPr lang="en-US" sz="3600"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On a piece of paper, look up the 4 vocabulary words on Slide 3.</a:t>
            </a:r>
          </a:p>
          <a:p>
            <a:pPr marL="457200" indent="-457200">
              <a:buFont typeface="+mj-lt"/>
              <a:buAutoNum type="arabicPeriod"/>
            </a:pPr>
            <a:endParaRPr lang="en-US" dirty="0" smtClean="0"/>
          </a:p>
          <a:p>
            <a:pPr marL="457200" indent="-457200">
              <a:buFont typeface="+mj-lt"/>
              <a:buAutoNum type="arabicPeriod"/>
            </a:pPr>
            <a:r>
              <a:rPr lang="en-US" dirty="0" smtClean="0"/>
              <a:t>Watch a video about extinct and endangered animals.</a:t>
            </a:r>
          </a:p>
          <a:p>
            <a:pPr marL="457200" indent="-457200">
              <a:buFont typeface="+mj-lt"/>
              <a:buAutoNum type="arabicPeriod"/>
            </a:pPr>
            <a:endParaRPr lang="en-US" dirty="0"/>
          </a:p>
          <a:p>
            <a:pPr marL="457200" indent="-457200">
              <a:buFont typeface="+mj-lt"/>
              <a:buAutoNum type="arabicPeriod"/>
            </a:pPr>
            <a:r>
              <a:rPr lang="en-US" dirty="0" smtClean="0"/>
              <a:t>On a piece of paper, complete the review questions on Slide 5.</a:t>
            </a:r>
          </a:p>
          <a:p>
            <a:pPr marL="457200" indent="-457200">
              <a:buFont typeface="+mj-lt"/>
              <a:buAutoNum type="arabicPeriod"/>
            </a:pPr>
            <a:endParaRPr lang="en-US" dirty="0"/>
          </a:p>
          <a:p>
            <a:pPr marL="457200" indent="-457200">
              <a:buFont typeface="+mj-lt"/>
              <a:buAutoNum type="arabicPeriod"/>
            </a:pPr>
            <a:r>
              <a:rPr lang="en-US" dirty="0" smtClean="0"/>
              <a:t>EXTRA CREDIT:  If you would like, you can make a model of a fossil. Example:  Roll clay or Playdough into a ball.  Press the ball flat with the palm of your hand. Press any object you’d like into the clay.  Remove object from clay. The imprint in clay is similar to an imprint fossil!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2068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52379">
        <p15:prstTrans prst="curtains"/>
      </p:transition>
    </mc:Choice>
    <mc:Fallback>
      <p:transition spd="slow" advTm="52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49599" y="0"/>
            <a:ext cx="4905375" cy="693617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31407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2803">
        <p15:prstTrans prst="prestige"/>
      </p:transition>
    </mc:Choice>
    <mc:Fallback>
      <p:transition spd="slow" advTm="32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4627</TotalTime>
  <Words>286</Words>
  <Application>Microsoft Office PowerPoint</Application>
  <PresentationFormat>Widescreen</PresentationFormat>
  <Paragraphs>30</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Century Gothic</vt:lpstr>
      <vt:lpstr>Wingdings</vt:lpstr>
      <vt:lpstr>Vapor Trail</vt:lpstr>
      <vt:lpstr>Lesson 3 ~ Extinct animals</vt:lpstr>
      <vt:lpstr>Objectives for lesson 3</vt:lpstr>
      <vt:lpstr>Developing vocabulary</vt:lpstr>
      <vt:lpstr>Listen to lesson 3</vt:lpstr>
      <vt:lpstr>Review of lesson 3:  Extinct animals</vt:lpstr>
      <vt:lpstr>Assignments for week of may 26</vt:lpstr>
      <vt:lpstr>PowerPoint Presentation</vt:lpstr>
    </vt:vector>
  </TitlesOfParts>
  <Company>HASD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 Extinct animals</dc:title>
  <dc:creator>User</dc:creator>
  <cp:lastModifiedBy>User</cp:lastModifiedBy>
  <cp:revision>22</cp:revision>
  <dcterms:created xsi:type="dcterms:W3CDTF">2020-05-22T17:05:57Z</dcterms:created>
  <dcterms:modified xsi:type="dcterms:W3CDTF">2020-05-25T22:13:32Z</dcterms:modified>
</cp:coreProperties>
</file>